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3B82B699-7C4F-4EF9-B87B-001D5F4554A2}"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4693EF26-8049-47D6-A025-072230C5FF8E}" type="slidenum">
              <a:rPr lang="es-CO" smtClean="0"/>
              <a:t>‹Nº›</a:t>
            </a:fld>
            <a:endParaRPr lang="es-CO"/>
          </a:p>
        </p:txBody>
      </p:sp>
    </p:spTree>
    <p:extLst>
      <p:ext uri="{BB962C8B-B14F-4D97-AF65-F5344CB8AC3E}">
        <p14:creationId xmlns:p14="http://schemas.microsoft.com/office/powerpoint/2010/main" val="34404860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3B82B699-7C4F-4EF9-B87B-001D5F4554A2}"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4693EF26-8049-47D6-A025-072230C5FF8E}" type="slidenum">
              <a:rPr lang="es-CO" smtClean="0"/>
              <a:t>‹Nº›</a:t>
            </a:fld>
            <a:endParaRPr lang="es-CO"/>
          </a:p>
        </p:txBody>
      </p:sp>
    </p:spTree>
    <p:extLst>
      <p:ext uri="{BB962C8B-B14F-4D97-AF65-F5344CB8AC3E}">
        <p14:creationId xmlns:p14="http://schemas.microsoft.com/office/powerpoint/2010/main" val="24799885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B82B699-7C4F-4EF9-B87B-001D5F4554A2}"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4693EF26-8049-47D6-A025-072230C5FF8E}" type="slidenum">
              <a:rPr lang="es-CO" smtClean="0"/>
              <a:t>‹Nº›</a:t>
            </a:fld>
            <a:endParaRPr lang="es-CO"/>
          </a:p>
        </p:txBody>
      </p:sp>
    </p:spTree>
    <p:extLst>
      <p:ext uri="{BB962C8B-B14F-4D97-AF65-F5344CB8AC3E}">
        <p14:creationId xmlns:p14="http://schemas.microsoft.com/office/powerpoint/2010/main" val="11914140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3B82B699-7C4F-4EF9-B87B-001D5F4554A2}" type="datetimeFigureOut">
              <a:rPr lang="es-CO" smtClean="0"/>
              <a:t>22/07/2016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4693EF26-8049-47D6-A025-072230C5FF8E}" type="slidenum">
              <a:rPr lang="es-CO" smtClean="0"/>
              <a:t>‹Nº›</a:t>
            </a:fld>
            <a:endParaRPr lang="es-CO"/>
          </a:p>
        </p:txBody>
      </p:sp>
    </p:spTree>
    <p:extLst>
      <p:ext uri="{BB962C8B-B14F-4D97-AF65-F5344CB8AC3E}">
        <p14:creationId xmlns:p14="http://schemas.microsoft.com/office/powerpoint/2010/main" val="3632456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3B82B699-7C4F-4EF9-B87B-001D5F4554A2}" type="datetimeFigureOut">
              <a:rPr lang="es-CO" smtClean="0"/>
              <a:t>22/07/2016</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4693EF26-8049-47D6-A025-072230C5FF8E}" type="slidenum">
              <a:rPr lang="es-CO" smtClean="0"/>
              <a:t>‹Nº›</a:t>
            </a:fld>
            <a:endParaRPr lang="es-CO"/>
          </a:p>
        </p:txBody>
      </p:sp>
    </p:spTree>
    <p:extLst>
      <p:ext uri="{BB962C8B-B14F-4D97-AF65-F5344CB8AC3E}">
        <p14:creationId xmlns:p14="http://schemas.microsoft.com/office/powerpoint/2010/main" val="3861189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3B82B699-7C4F-4EF9-B87B-001D5F4554A2}" type="datetimeFigureOut">
              <a:rPr lang="es-CO" smtClean="0"/>
              <a:t>22/07/2016</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4693EF26-8049-47D6-A025-072230C5FF8E}" type="slidenum">
              <a:rPr lang="es-CO" smtClean="0"/>
              <a:t>‹Nº›</a:t>
            </a:fld>
            <a:endParaRPr lang="es-CO"/>
          </a:p>
        </p:txBody>
      </p:sp>
    </p:spTree>
    <p:extLst>
      <p:ext uri="{BB962C8B-B14F-4D97-AF65-F5344CB8AC3E}">
        <p14:creationId xmlns:p14="http://schemas.microsoft.com/office/powerpoint/2010/main" val="39455683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B82B699-7C4F-4EF9-B87B-001D5F4554A2}" type="datetimeFigureOut">
              <a:rPr lang="es-CO" smtClean="0"/>
              <a:t>22/07/2016</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4693EF26-8049-47D6-A025-072230C5FF8E}" type="slidenum">
              <a:rPr lang="es-CO" smtClean="0"/>
              <a:t>‹Nº›</a:t>
            </a:fld>
            <a:endParaRPr lang="es-CO"/>
          </a:p>
        </p:txBody>
      </p:sp>
    </p:spTree>
    <p:extLst>
      <p:ext uri="{BB962C8B-B14F-4D97-AF65-F5344CB8AC3E}">
        <p14:creationId xmlns:p14="http://schemas.microsoft.com/office/powerpoint/2010/main" val="39499332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B82B699-7C4F-4EF9-B87B-001D5F4554A2}" type="datetimeFigureOut">
              <a:rPr lang="es-CO" smtClean="0"/>
              <a:t>22/07/2016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4693EF26-8049-47D6-A025-072230C5FF8E}" type="slidenum">
              <a:rPr lang="es-CO" smtClean="0"/>
              <a:t>‹Nº›</a:t>
            </a:fld>
            <a:endParaRPr lang="es-CO"/>
          </a:p>
        </p:txBody>
      </p:sp>
    </p:spTree>
    <p:extLst>
      <p:ext uri="{BB962C8B-B14F-4D97-AF65-F5344CB8AC3E}">
        <p14:creationId xmlns:p14="http://schemas.microsoft.com/office/powerpoint/2010/main" val="5988255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B82B699-7C4F-4EF9-B87B-001D5F4554A2}" type="datetimeFigureOut">
              <a:rPr lang="es-CO" smtClean="0"/>
              <a:t>22/07/2016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4693EF26-8049-47D6-A025-072230C5FF8E}" type="slidenum">
              <a:rPr lang="es-CO" smtClean="0"/>
              <a:t>‹Nº›</a:t>
            </a:fld>
            <a:endParaRPr lang="es-CO"/>
          </a:p>
        </p:txBody>
      </p:sp>
    </p:spTree>
    <p:extLst>
      <p:ext uri="{BB962C8B-B14F-4D97-AF65-F5344CB8AC3E}">
        <p14:creationId xmlns:p14="http://schemas.microsoft.com/office/powerpoint/2010/main" val="39663199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3B82B699-7C4F-4EF9-B87B-001D5F4554A2}"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4693EF26-8049-47D6-A025-072230C5FF8E}" type="slidenum">
              <a:rPr lang="es-CO" smtClean="0"/>
              <a:t>‹Nº›</a:t>
            </a:fld>
            <a:endParaRPr lang="es-CO"/>
          </a:p>
        </p:txBody>
      </p:sp>
    </p:spTree>
    <p:extLst>
      <p:ext uri="{BB962C8B-B14F-4D97-AF65-F5344CB8AC3E}">
        <p14:creationId xmlns:p14="http://schemas.microsoft.com/office/powerpoint/2010/main" val="2555455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3B82B699-7C4F-4EF9-B87B-001D5F4554A2}"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4693EF26-8049-47D6-A025-072230C5FF8E}" type="slidenum">
              <a:rPr lang="es-CO" smtClean="0"/>
              <a:t>‹Nº›</a:t>
            </a:fld>
            <a:endParaRPr lang="es-CO"/>
          </a:p>
        </p:txBody>
      </p:sp>
    </p:spTree>
    <p:extLst>
      <p:ext uri="{BB962C8B-B14F-4D97-AF65-F5344CB8AC3E}">
        <p14:creationId xmlns:p14="http://schemas.microsoft.com/office/powerpoint/2010/main" val="37389365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B82B699-7C4F-4EF9-B87B-001D5F4554A2}" type="datetimeFigureOut">
              <a:rPr lang="es-CO" smtClean="0"/>
              <a:t>22/07/2016</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693EF26-8049-47D6-A025-072230C5FF8E}" type="slidenum">
              <a:rPr lang="es-CO" smtClean="0"/>
              <a:t>‹Nº›</a:t>
            </a:fld>
            <a:endParaRPr lang="es-CO"/>
          </a:p>
        </p:txBody>
      </p:sp>
    </p:spTree>
    <p:extLst>
      <p:ext uri="{BB962C8B-B14F-4D97-AF65-F5344CB8AC3E}">
        <p14:creationId xmlns:p14="http://schemas.microsoft.com/office/powerpoint/2010/main" val="33798222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987824" y="274638"/>
            <a:ext cx="5698976" cy="1143000"/>
          </a:xfrm>
          <a:solidFill>
            <a:schemeClr val="accent3">
              <a:lumMod val="60000"/>
              <a:lumOff val="40000"/>
            </a:schemeClr>
          </a:solidFill>
          <a:effectLst>
            <a:glow rad="228600">
              <a:schemeClr val="accent2">
                <a:satMod val="175000"/>
                <a:alpha val="40000"/>
              </a:schemeClr>
            </a:glow>
          </a:effectLst>
          <a:scene3d>
            <a:camera prst="orthographicFront"/>
            <a:lightRig rig="threePt" dir="t"/>
          </a:scene3d>
          <a:sp3d>
            <a:bevelT w="165100" prst="coolSlant"/>
          </a:sp3d>
        </p:spPr>
        <p:txBody>
          <a:bodyPr>
            <a:normAutofit fontScale="90000"/>
          </a:bodyPr>
          <a:lstStyle/>
          <a:p>
            <a:r>
              <a:rPr lang="es-CO" b="1" i="1" dirty="0" smtClean="0"/>
              <a:t>PROMESAS DE DIOS EN COLOSENSES</a:t>
            </a:r>
            <a:endParaRPr lang="es-CO" b="1" i="1" dirty="0"/>
          </a:p>
        </p:txBody>
      </p:sp>
      <p:sp>
        <p:nvSpPr>
          <p:cNvPr id="3" name="2 Marcador de contenido"/>
          <p:cNvSpPr>
            <a:spLocks noGrp="1"/>
          </p:cNvSpPr>
          <p:nvPr>
            <p:ph idx="1"/>
          </p:nvPr>
        </p:nvSpPr>
        <p:spPr>
          <a:xfrm>
            <a:off x="457200" y="1988840"/>
            <a:ext cx="8229600" cy="4536504"/>
          </a:xfrm>
          <a:solidFill>
            <a:schemeClr val="bg2"/>
          </a:solidFill>
          <a:effectLst>
            <a:glow rad="63500">
              <a:schemeClr val="accent2">
                <a:satMod val="175000"/>
                <a:alpha val="40000"/>
              </a:schemeClr>
            </a:glow>
          </a:effectLst>
          <a:scene3d>
            <a:camera prst="orthographicFront"/>
            <a:lightRig rig="threePt" dir="t"/>
          </a:scene3d>
          <a:sp3d>
            <a:bevelT w="139700" h="139700" prst="divot"/>
          </a:sp3d>
        </p:spPr>
        <p:txBody>
          <a:bodyPr>
            <a:normAutofit fontScale="77500" lnSpcReduction="20000"/>
          </a:bodyPr>
          <a:lstStyle/>
          <a:p>
            <a:pPr marL="0" indent="0">
              <a:buNone/>
            </a:pPr>
            <a:r>
              <a:rPr lang="es-CO" b="1" u="sng" dirty="0"/>
              <a:t>Col. </a:t>
            </a:r>
            <a:r>
              <a:rPr lang="es-CO" b="1" u="sng" dirty="0" smtClean="0"/>
              <a:t>1:11-14.</a:t>
            </a:r>
          </a:p>
          <a:p>
            <a:pPr marL="400050" lvl="1" indent="0">
              <a:buNone/>
            </a:pPr>
            <a:r>
              <a:rPr lang="es-CO" dirty="0" smtClean="0"/>
              <a:t>Fortalecidos </a:t>
            </a:r>
            <a:r>
              <a:rPr lang="es-CO" dirty="0"/>
              <a:t>con todo poder, conforme a la potencia de su gloria, para toda paciencia y longanimidad; con gozo dando gracias al Padre que nos hizo aptos para participar de la herencia de los santos en luz; el cual nos ha librado de la potestad de las tinieblas, y trasladado al reino de su amado Hijo, en quien tenemos redención por su sangre, el perdón de pecados. </a:t>
            </a:r>
            <a:r>
              <a:rPr lang="es-CO" b="1" u="sng" dirty="0" smtClean="0"/>
              <a:t>Promesa </a:t>
            </a:r>
            <a:r>
              <a:rPr lang="es-CO" b="1" u="sng" dirty="0"/>
              <a:t>de Fortaleza.</a:t>
            </a:r>
          </a:p>
          <a:p>
            <a:pPr marL="0" indent="0">
              <a:buNone/>
            </a:pPr>
            <a:endParaRPr lang="es-CO" b="1" u="sng" dirty="0"/>
          </a:p>
          <a:p>
            <a:pPr marL="0" indent="0">
              <a:buNone/>
            </a:pPr>
            <a:r>
              <a:rPr lang="es-CO" b="1" u="sng" dirty="0" smtClean="0"/>
              <a:t>Col</a:t>
            </a:r>
            <a:r>
              <a:rPr lang="es-CO" b="1" u="sng" dirty="0"/>
              <a:t>. </a:t>
            </a:r>
            <a:r>
              <a:rPr lang="es-CO" b="1" u="sng" dirty="0" smtClean="0"/>
              <a:t>1:21-22</a:t>
            </a:r>
            <a:r>
              <a:rPr lang="es-CO" dirty="0" smtClean="0"/>
              <a:t>.</a:t>
            </a:r>
          </a:p>
          <a:p>
            <a:pPr marL="400050" lvl="1" indent="0">
              <a:buNone/>
            </a:pPr>
            <a:r>
              <a:rPr lang="es-CO" dirty="0" smtClean="0"/>
              <a:t>Y </a:t>
            </a:r>
            <a:r>
              <a:rPr lang="es-CO" dirty="0"/>
              <a:t>a vosotros también, que erais en otro tiempo extraños y enemigos en vuestra mente, haciendo malas obras, ahora os ha reconciliado en su cuerpo de carne, por medio de la muerte, para presentaros santos y sin mancha e irreprensibles delante de él.</a:t>
            </a:r>
          </a:p>
          <a:p>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0"/>
            <a:ext cx="2520280" cy="161925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87186309"/>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052736"/>
            <a:ext cx="8229600" cy="5073427"/>
          </a:xfrm>
          <a:solidFill>
            <a:schemeClr val="bg2"/>
          </a:solidFill>
          <a:effectLst>
            <a:glow rad="101600">
              <a:schemeClr val="accent6">
                <a:lumMod val="75000"/>
                <a:alpha val="60000"/>
              </a:schemeClr>
            </a:glow>
          </a:effectLst>
          <a:scene3d>
            <a:camera prst="orthographicFront"/>
            <a:lightRig rig="threePt" dir="t"/>
          </a:scene3d>
          <a:sp3d>
            <a:bevelT w="139700" h="139700" prst="divot"/>
          </a:sp3d>
        </p:spPr>
        <p:txBody>
          <a:bodyPr>
            <a:normAutofit lnSpcReduction="10000"/>
          </a:bodyPr>
          <a:lstStyle/>
          <a:p>
            <a:pPr marL="0" indent="0">
              <a:buNone/>
            </a:pPr>
            <a:r>
              <a:rPr lang="es-CO" b="1" u="sng" dirty="0"/>
              <a:t>Col. </a:t>
            </a:r>
            <a:r>
              <a:rPr lang="es-CO" b="1" u="sng" dirty="0" smtClean="0"/>
              <a:t>1:27.</a:t>
            </a:r>
          </a:p>
          <a:p>
            <a:pPr marL="400050" lvl="1" indent="0">
              <a:buNone/>
            </a:pPr>
            <a:r>
              <a:rPr lang="es-CO" dirty="0" smtClean="0"/>
              <a:t>A </a:t>
            </a:r>
            <a:r>
              <a:rPr lang="es-CO" dirty="0"/>
              <a:t>quienes Dios quiso dar a conocer las riquezas de la gloria de este misterio entre los gentiles; que es Cristo en vosotros, la esperanza de gloria. </a:t>
            </a:r>
            <a:r>
              <a:rPr lang="es-CO" b="1" u="sng" dirty="0" smtClean="0"/>
              <a:t>Promesa </a:t>
            </a:r>
            <a:r>
              <a:rPr lang="es-CO" b="1" u="sng" dirty="0"/>
              <a:t>de Esperanza.</a:t>
            </a:r>
          </a:p>
          <a:p>
            <a:pPr marL="0" indent="0">
              <a:buNone/>
            </a:pPr>
            <a:endParaRPr lang="es-CO" dirty="0" smtClean="0"/>
          </a:p>
          <a:p>
            <a:pPr marL="0" indent="0">
              <a:buNone/>
            </a:pPr>
            <a:r>
              <a:rPr lang="es-CO" b="1" u="sng" dirty="0" smtClean="0"/>
              <a:t>Col</a:t>
            </a:r>
            <a:r>
              <a:rPr lang="es-CO" b="1" u="sng" dirty="0"/>
              <a:t>. </a:t>
            </a:r>
            <a:r>
              <a:rPr lang="es-CO" b="1" u="sng" dirty="0" smtClean="0"/>
              <a:t>2:2.</a:t>
            </a:r>
          </a:p>
          <a:p>
            <a:pPr marL="400050" lvl="1" indent="0">
              <a:buNone/>
            </a:pPr>
            <a:r>
              <a:rPr lang="es-CO" dirty="0" smtClean="0"/>
              <a:t>Para </a:t>
            </a:r>
            <a:r>
              <a:rPr lang="es-CO" dirty="0"/>
              <a:t>que sean consolados sus corazones, unidos en amor, hasta alcanzar todas las riquezas de pleno entendimiento, a fin de conocer el misterio de Dios el Padre, y de Cristo.</a:t>
            </a:r>
          </a:p>
        </p:txBody>
      </p:sp>
    </p:spTree>
    <p:extLst>
      <p:ext uri="{BB962C8B-B14F-4D97-AF65-F5344CB8AC3E}">
        <p14:creationId xmlns:p14="http://schemas.microsoft.com/office/powerpoint/2010/main" val="2540182357"/>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bg2"/>
          </a:solidFill>
          <a:effectLst>
            <a:glow rad="101600">
              <a:schemeClr val="accent6">
                <a:lumMod val="75000"/>
                <a:alpha val="60000"/>
              </a:schemeClr>
            </a:glow>
          </a:effectLst>
          <a:scene3d>
            <a:camera prst="orthographicFront"/>
            <a:lightRig rig="threePt" dir="t"/>
          </a:scene3d>
          <a:sp3d>
            <a:bevelT w="139700" h="139700" prst="divot"/>
          </a:sp3d>
        </p:spPr>
        <p:txBody>
          <a:bodyPr>
            <a:normAutofit fontScale="92500" lnSpcReduction="20000"/>
          </a:bodyPr>
          <a:lstStyle/>
          <a:p>
            <a:pPr marL="0" indent="0">
              <a:buNone/>
            </a:pPr>
            <a:r>
              <a:rPr lang="es-CO" b="1" u="sng" dirty="0" smtClean="0"/>
              <a:t>Col</a:t>
            </a:r>
            <a:r>
              <a:rPr lang="es-CO" b="1" u="sng" dirty="0"/>
              <a:t>. </a:t>
            </a:r>
            <a:r>
              <a:rPr lang="es-CO" b="1" u="sng" dirty="0" smtClean="0"/>
              <a:t>2:10-15.</a:t>
            </a:r>
          </a:p>
          <a:p>
            <a:pPr marL="400050" lvl="1" indent="0">
              <a:buNone/>
            </a:pPr>
            <a:r>
              <a:rPr lang="es-CO" dirty="0" smtClean="0"/>
              <a:t>Y </a:t>
            </a:r>
            <a:r>
              <a:rPr lang="es-CO" dirty="0"/>
              <a:t>vosotros estáis completos en él, que es la cabeza de todo principado y potestad. En él también fuisteis circuncidados con circuncisión no hecha a mano, al echar de vosotros el cuerpo pecaminoso carnal, en la circuncisión de Cristo; sepultados con él en el bautismo, en el cual fuisteis también resucitados con él, mediante la fe en el poder de Dios que le levantó de los muertos</a:t>
            </a:r>
            <a:r>
              <a:rPr lang="es-CO" dirty="0" smtClean="0"/>
              <a:t>.</a:t>
            </a:r>
          </a:p>
          <a:p>
            <a:pPr marL="400050" lvl="1" indent="0">
              <a:buNone/>
            </a:pPr>
            <a:endParaRPr lang="es-CO" dirty="0"/>
          </a:p>
          <a:p>
            <a:pPr marL="400050" lvl="1" indent="0">
              <a:buNone/>
            </a:pPr>
            <a:r>
              <a:rPr lang="es-CO" dirty="0" smtClean="0"/>
              <a:t> </a:t>
            </a:r>
            <a:r>
              <a:rPr lang="es-CO" dirty="0"/>
              <a:t>Y a vosotros, estando muertos en pecados y en la incircuncisión de vuestra carne, os dio vida juntamente con él, perdonándoos todos los pecados, anulando el acta de los decretos que había contra nosotros, que nos era contraria, quitándola de en medio y clavándola en la cruz, y despojando a los principados y a las potestades, los exhibió públicamente, triunfando sobre ellos en la cruz.</a:t>
            </a:r>
          </a:p>
          <a:p>
            <a:endParaRPr lang="es-CO" dirty="0"/>
          </a:p>
        </p:txBody>
      </p:sp>
    </p:spTree>
    <p:extLst>
      <p:ext uri="{BB962C8B-B14F-4D97-AF65-F5344CB8AC3E}">
        <p14:creationId xmlns:p14="http://schemas.microsoft.com/office/powerpoint/2010/main" val="4243187858"/>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8229600" cy="5361459"/>
          </a:xfrm>
          <a:solidFill>
            <a:schemeClr val="bg2"/>
          </a:solidFill>
          <a:effectLst>
            <a:glow rad="101600">
              <a:schemeClr val="accent6">
                <a:lumMod val="75000"/>
                <a:alpha val="60000"/>
              </a:schemeClr>
            </a:glow>
          </a:effectLst>
        </p:spPr>
        <p:txBody>
          <a:bodyPr>
            <a:normAutofit/>
          </a:bodyPr>
          <a:lstStyle/>
          <a:p>
            <a:pPr marL="0" indent="0">
              <a:buNone/>
            </a:pPr>
            <a:r>
              <a:rPr lang="es-CO" b="1" u="sng" dirty="0"/>
              <a:t>Col. </a:t>
            </a:r>
            <a:r>
              <a:rPr lang="es-CO" b="1" u="sng" dirty="0" smtClean="0"/>
              <a:t>3:3-4.</a:t>
            </a:r>
          </a:p>
          <a:p>
            <a:pPr marL="400050" lvl="1" indent="0">
              <a:buNone/>
            </a:pPr>
            <a:r>
              <a:rPr lang="es-CO" dirty="0" smtClean="0"/>
              <a:t>Porque </a:t>
            </a:r>
            <a:r>
              <a:rPr lang="es-CO" dirty="0"/>
              <a:t>habéis muerto, y vuestra vida está escondida con Cristo en Dios. 4 Cuando Cristo, vuestra vida, se manifieste, entonces vosotros también seréis manifestados con él en gloria. – Promesa de Gloria.</a:t>
            </a:r>
          </a:p>
          <a:p>
            <a:pPr marL="0" indent="0">
              <a:buNone/>
            </a:pPr>
            <a:endParaRPr lang="es-CO" dirty="0"/>
          </a:p>
          <a:p>
            <a:pPr marL="0" indent="0">
              <a:buNone/>
            </a:pPr>
            <a:r>
              <a:rPr lang="es-CO" b="1" u="sng" dirty="0" smtClean="0"/>
              <a:t>Col</a:t>
            </a:r>
            <a:r>
              <a:rPr lang="es-CO" b="1" u="sng" dirty="0"/>
              <a:t>. </a:t>
            </a:r>
            <a:r>
              <a:rPr lang="es-CO" b="1" u="sng" dirty="0" smtClean="0"/>
              <a:t>3:24.</a:t>
            </a:r>
          </a:p>
          <a:p>
            <a:pPr marL="400050" lvl="1" indent="0">
              <a:buNone/>
            </a:pPr>
            <a:r>
              <a:rPr lang="es-CO" dirty="0" smtClean="0"/>
              <a:t>Sabiendo </a:t>
            </a:r>
            <a:r>
              <a:rPr lang="es-CO" dirty="0"/>
              <a:t>que del Señor recibiréis la recompensa de la herencia, porque a Cristo el Señor servís.</a:t>
            </a:r>
          </a:p>
          <a:p>
            <a:endParaRPr lang="es-CO" dirty="0"/>
          </a:p>
        </p:txBody>
      </p:sp>
    </p:spTree>
    <p:extLst>
      <p:ext uri="{BB962C8B-B14F-4D97-AF65-F5344CB8AC3E}">
        <p14:creationId xmlns:p14="http://schemas.microsoft.com/office/powerpoint/2010/main" val="4290999216"/>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437</Words>
  <Application>Microsoft Office PowerPoint</Application>
  <PresentationFormat>Presentación en pantalla (4:3)</PresentationFormat>
  <Paragraphs>20</Paragraphs>
  <Slides>4</Slides>
  <Notes>0</Notes>
  <HiddenSlides>0</HiddenSlides>
  <MMClips>0</MMClips>
  <ScaleCrop>false</ScaleCrop>
  <HeadingPairs>
    <vt:vector size="4" baseType="variant">
      <vt:variant>
        <vt:lpstr>Tema</vt:lpstr>
      </vt:variant>
      <vt:variant>
        <vt:i4>1</vt:i4>
      </vt:variant>
      <vt:variant>
        <vt:lpstr>Títulos de diapositiva</vt:lpstr>
      </vt:variant>
      <vt:variant>
        <vt:i4>4</vt:i4>
      </vt:variant>
    </vt:vector>
  </HeadingPairs>
  <TitlesOfParts>
    <vt:vector size="5" baseType="lpstr">
      <vt:lpstr>Tema de Office</vt:lpstr>
      <vt:lpstr>PROMESAS DE DIOS EN COLOSENSES</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PROMESAS DE DIOS EN COLOSENSES</dc:title>
  <dc:creator>TEMAS DE FE</dc:creator>
  <cp:lastModifiedBy>TEMAS DE FE</cp:lastModifiedBy>
  <cp:revision>2</cp:revision>
  <dcterms:created xsi:type="dcterms:W3CDTF">2016-07-22T12:36:10Z</dcterms:created>
  <dcterms:modified xsi:type="dcterms:W3CDTF">2016-07-22T13:49:53Z</dcterms:modified>
</cp:coreProperties>
</file>